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557584-0166-A74F-8023-56C0EC8F3AF2}" type="datetimeFigureOut">
              <a:rPr lang="en-US" smtClean="0"/>
              <a:t>9/9/11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846E6A6-BE36-5D43-8276-16E27CA4884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Coastal Processes and Erosion Landforms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Caves, Arches, Stacks and Stamps</a:t>
            </a:r>
          </a:p>
          <a:p>
            <a:r>
              <a:rPr lang="en-US" dirty="0" smtClean="0"/>
              <a:t>By Ella, Freddie and Olivia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8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609923"/>
            <a:ext cx="69342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9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25671"/>
            <a:ext cx="7583487" cy="1044388"/>
          </a:xfrm>
        </p:spPr>
        <p:txBody>
          <a:bodyPr/>
          <a:lstStyle/>
          <a:p>
            <a:r>
              <a:rPr lang="en-US" dirty="0" smtClean="0"/>
              <a:t>Caves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70059"/>
            <a:ext cx="7583487" cy="4208930"/>
          </a:xfrm>
        </p:spPr>
        <p:txBody>
          <a:bodyPr/>
          <a:lstStyle/>
          <a:p>
            <a:r>
              <a:rPr lang="en-US" dirty="0" smtClean="0"/>
              <a:t>Caves are formed where coastlines consist of resistant rock such as limestone. When corrosion and hydraulic action by waves occurs it creates a widening that weakens and forms a cave. </a:t>
            </a:r>
          </a:p>
          <a:p>
            <a:r>
              <a:rPr lang="en-US" dirty="0" smtClean="0"/>
              <a:t>Definition: </a:t>
            </a:r>
            <a:r>
              <a:rPr lang="en-US" dirty="0"/>
              <a:t>a large underground chamber, typically of natural origin, in a hillside or cliff.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444" y="3561095"/>
            <a:ext cx="4005150" cy="300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96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cave is created at a headland there is a possibility of it deepening and widening by the sea resulting in an natural arch.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369" y="2900830"/>
            <a:ext cx="45212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74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208930"/>
          </a:xfrm>
        </p:spPr>
        <p:txBody>
          <a:bodyPr/>
          <a:lstStyle/>
          <a:p>
            <a:r>
              <a:rPr lang="en-US" dirty="0" smtClean="0"/>
              <a:t>A stack occurs when waves continue to erode at the foot of the arch until the top becomes overly heavy and can no longer be supported. </a:t>
            </a:r>
          </a:p>
          <a:p>
            <a:r>
              <a:rPr lang="en-US" dirty="0" smtClean="0"/>
              <a:t>Definition: </a:t>
            </a:r>
            <a:r>
              <a:rPr lang="en-US" dirty="0"/>
              <a:t>a column of rock standing in the sea, remaining after erosion of cliffs.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711" y="3515278"/>
            <a:ext cx="4140852" cy="3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8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base of the stack is battered by the water it results in the stack collapsing leaving a stump behind.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3704669"/>
            <a:ext cx="6604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42650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18</TotalTime>
  <Words>165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Revolution</vt:lpstr>
      <vt:lpstr>Coastal Processes and Erosion Landforms</vt:lpstr>
      <vt:lpstr>Pictures</vt:lpstr>
      <vt:lpstr>Caves</vt:lpstr>
      <vt:lpstr>Arch</vt:lpstr>
      <vt:lpstr>Stack</vt:lpstr>
      <vt:lpstr>Stump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Coastal Processes and Erosion Landforms</dc:title>
  <dc:creator>Olivia McConney</dc:creator>
  <cp:lastModifiedBy>Olivia McConney</cp:lastModifiedBy>
  <cp:revision>2</cp:revision>
  <dcterms:created xsi:type="dcterms:W3CDTF">2011-09-09T17:47:28Z</dcterms:created>
  <dcterms:modified xsi:type="dcterms:W3CDTF">2011-09-09T18:05:41Z</dcterms:modified>
</cp:coreProperties>
</file>